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64" r:id="rId13"/>
    <p:sldId id="265" r:id="rId14"/>
    <p:sldId id="266" r:id="rId15"/>
    <p:sldId id="268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B2BCEB-171C-4A06-AFF0-9703287863FD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9A6353-A7CD-4517-AC4A-BBB279F20C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 smtClean="0"/>
              <a:t>Led </a:t>
            </a:r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Time to Shine!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Listening Map</a:t>
            </a:r>
          </a:p>
          <a:p>
            <a:r>
              <a:rPr lang="en-US" dirty="0" smtClean="0"/>
              <a:t>Explain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PE/Health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most proud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what you are most proud of and WHY.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LP trait you feel successful at or have improved in over the year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Describe what the trait </a:t>
            </a:r>
            <a:r>
              <a:rPr lang="en-US" dirty="0" smtClean="0"/>
              <a:t>means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Give examples of how you model the trait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1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beginning of 5</a:t>
            </a:r>
            <a:r>
              <a:rPr lang="en-US" baseline="30000" dirty="0" smtClean="0"/>
              <a:t>th</a:t>
            </a:r>
            <a:r>
              <a:rPr lang="en-US" dirty="0" smtClean="0"/>
              <a:t> grade I thought…</a:t>
            </a:r>
          </a:p>
          <a:p>
            <a:endParaRPr lang="en-US" dirty="0"/>
          </a:p>
          <a:p>
            <a:r>
              <a:rPr lang="en-US" dirty="0" smtClean="0"/>
              <a:t>Now I think…</a:t>
            </a:r>
          </a:p>
          <a:p>
            <a:endParaRPr lang="en-US" dirty="0"/>
          </a:p>
          <a:p>
            <a:r>
              <a:rPr lang="en-US" dirty="0" smtClean="0"/>
              <a:t>In 6</a:t>
            </a:r>
            <a:r>
              <a:rPr lang="en-US" baseline="30000" dirty="0" smtClean="0"/>
              <a:t>th</a:t>
            </a:r>
            <a:r>
              <a:rPr lang="en-US" dirty="0" smtClean="0"/>
              <a:t> grade I wonder…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specific goals for quarter 4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What will you do to achieve them?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your parents what they can do you support you at home.</a:t>
            </a:r>
          </a:p>
          <a:p>
            <a:endParaRPr lang="en-US" dirty="0"/>
          </a:p>
          <a:p>
            <a:r>
              <a:rPr lang="en-US" dirty="0" smtClean="0"/>
              <a:t>Tell me what I can do to better support you at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conferences on April __ you will be showing your parents what you learned in school during quarter 3.</a:t>
            </a:r>
          </a:p>
          <a:p>
            <a:endParaRPr lang="en-US" dirty="0"/>
          </a:p>
          <a:p>
            <a:r>
              <a:rPr lang="en-US" dirty="0" smtClean="0"/>
              <a:t>Don’t worry! We have created guidelines to follow to make sure you are prepared to present to your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85800"/>
            <a:ext cx="7024744" cy="1143000"/>
          </a:xfrm>
        </p:spPr>
        <p:txBody>
          <a:bodyPr/>
          <a:lstStyle/>
          <a:p>
            <a:r>
              <a:rPr lang="en-US" dirty="0" smtClean="0"/>
              <a:t>Outline of the conference: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364" y="1905000"/>
            <a:ext cx="6777317" cy="4343400"/>
          </a:xfrm>
        </p:spPr>
        <p:txBody>
          <a:bodyPr/>
          <a:lstStyle/>
          <a:p>
            <a:r>
              <a:rPr lang="en-US" dirty="0" smtClean="0"/>
              <a:t>Your conference will be around 20 </a:t>
            </a:r>
            <a:r>
              <a:rPr lang="en-US" dirty="0" smtClean="0"/>
              <a:t>minutes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Introduce your website and navigate briefly through it. Explain the purpose of your </a:t>
            </a:r>
            <a:r>
              <a:rPr lang="en-US" dirty="0" smtClean="0"/>
              <a:t>website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Presentation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Question and Answer time with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choose the format for your presentation (PowerPoint, </a:t>
            </a:r>
            <a:r>
              <a:rPr lang="en-US" dirty="0" err="1" smtClean="0"/>
              <a:t>Prezi</a:t>
            </a:r>
            <a:r>
              <a:rPr lang="en-US" dirty="0" smtClean="0"/>
              <a:t>, </a:t>
            </a:r>
            <a:r>
              <a:rPr lang="en-US" dirty="0" err="1" smtClean="0"/>
              <a:t>Imovie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The following slides will show you what needs to be included in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Writing- Persuasive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was the focus of writing this quarter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Share a writing strategy you learned and think you applied well to your writing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Show your final piece pointing out the strategy. We will print out your final piece for you to highlight where you applied different strategies.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Reading- Debates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Share what you worked on in reading this quarter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Give an example of strategy you succeeded in with debates (researching strategies</a:t>
            </a:r>
            <a:r>
              <a:rPr lang="en-US" dirty="0" smtClean="0"/>
              <a:t>).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Explain a debate you participated in and how you used the strategy.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0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Science- Force and Motion with Design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Design Thinking Process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Show a picture of your catapult  and describe how force and motion applies to your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Math-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fraction problem for your parents to solve (you can use one from class</a:t>
            </a:r>
            <a:r>
              <a:rPr lang="en-US" dirty="0" smtClean="0"/>
              <a:t>).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After they solve it have them share how they solved it and you share how you would solve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final art </a:t>
            </a:r>
            <a:r>
              <a:rPr lang="en-US" dirty="0" smtClean="0"/>
              <a:t>piece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Talk about your self evaluation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Explain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508</TotalTime>
  <Words>413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Austin</vt:lpstr>
      <vt:lpstr>Student Led Conferences</vt:lpstr>
      <vt:lpstr>What will you do?</vt:lpstr>
      <vt:lpstr>Outline of the conference:</vt:lpstr>
      <vt:lpstr>Presentation</vt:lpstr>
      <vt:lpstr>Writing- Persuasive Writing</vt:lpstr>
      <vt:lpstr>Reading- Debates</vt:lpstr>
      <vt:lpstr>Science- Force and Motion with Design Thinking</vt:lpstr>
      <vt:lpstr>Math- Fractions</vt:lpstr>
      <vt:lpstr>Art</vt:lpstr>
      <vt:lpstr>Music</vt:lpstr>
      <vt:lpstr>PE/Health</vt:lpstr>
      <vt:lpstr>I am most proud of…</vt:lpstr>
      <vt:lpstr>Learner Profile</vt:lpstr>
      <vt:lpstr>Visible Thinking</vt:lpstr>
      <vt:lpstr>Goals</vt:lpstr>
      <vt:lpstr>How can we help?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Lead Conferences</dc:title>
  <dc:creator>Kristi</dc:creator>
  <cp:lastModifiedBy>Hannah McMacken</cp:lastModifiedBy>
  <cp:revision>7</cp:revision>
  <dcterms:created xsi:type="dcterms:W3CDTF">2015-03-12T12:17:37Z</dcterms:created>
  <dcterms:modified xsi:type="dcterms:W3CDTF">2015-03-13T08:52:42Z</dcterms:modified>
</cp:coreProperties>
</file>